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2" r:id="rId14"/>
    <p:sldId id="269" r:id="rId15"/>
    <p:sldId id="273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40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5.jpeg"/><Relationship Id="rId7" Type="http://schemas.openxmlformats.org/officeDocument/2006/relationships/image" Target="../media/image1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0.jpeg"/><Relationship Id="rId7" Type="http://schemas.openxmlformats.org/officeDocument/2006/relationships/image" Target="../media/image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D-Animated-Background-for-Desktop-Birds-1024x53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219200"/>
            <a:ext cx="7467600" cy="518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0400" y="-76200"/>
            <a:ext cx="4038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974975" algn="l"/>
                <a:tab pos="4284663" algn="l"/>
              </a:tabLst>
            </a:pPr>
            <a:r>
              <a:rPr lang="en-US" sz="8800" dirty="0" err="1" smtClean="0">
                <a:ln w="18415" cmpd="sng">
                  <a:solidFill>
                    <a:srgbClr val="FF0000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8800" dirty="0">
              <a:ln w="18415" cmpd="sng">
                <a:solidFill>
                  <a:srgbClr val="FF0000"/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চেয়া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79089" y="1371600"/>
            <a:ext cx="1536111" cy="1295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</p:pic>
      <p:sp>
        <p:nvSpPr>
          <p:cNvPr id="3" name="Right Arrow 2"/>
          <p:cNvSpPr/>
          <p:nvPr/>
        </p:nvSpPr>
        <p:spPr>
          <a:xfrm>
            <a:off x="2057400" y="1752600"/>
            <a:ext cx="762000" cy="4572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কাঠ.jpg"/>
          <p:cNvPicPr>
            <a:picLocks noChangeAspect="1"/>
          </p:cNvPicPr>
          <p:nvPr/>
        </p:nvPicPr>
        <p:blipFill>
          <a:blip r:embed="rId4" cstate="print"/>
          <a:srcRect t="23039" b="10784"/>
          <a:stretch>
            <a:fillRect/>
          </a:stretch>
        </p:blipFill>
        <p:spPr>
          <a:xfrm>
            <a:off x="3060192" y="1371600"/>
            <a:ext cx="1816608" cy="1295400"/>
          </a:xfrm>
          <a:prstGeom prst="rect">
            <a:avLst/>
          </a:prstGeom>
        </p:spPr>
      </p:pic>
      <p:pic>
        <p:nvPicPr>
          <p:cNvPr id="6" name="Picture 5" descr="আলমারি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9000" y="1371600"/>
            <a:ext cx="1866900" cy="1244600"/>
          </a:xfrm>
          <a:prstGeom prst="rect">
            <a:avLst/>
          </a:prstGeom>
        </p:spPr>
      </p:pic>
      <p:pic>
        <p:nvPicPr>
          <p:cNvPr id="8" name="Picture 7" descr="tree_58_png_hq_by_gd08-d4t94lq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119180"/>
            <a:ext cx="1600178" cy="17002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67400" y="2668250"/>
            <a:ext cx="152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চেয়ার,টেবিল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1400" y="2659559"/>
            <a:ext cx="220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আলমারি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5200" y="2819400"/>
            <a:ext cx="106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কাঠ</a:t>
            </a:r>
            <a:endParaRPr lang="en-US" sz="44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2895600"/>
            <a:ext cx="144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উদ্ভিদ</a:t>
            </a:r>
            <a:endParaRPr lang="en-US" sz="44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4419600"/>
            <a:ext cx="8686800" cy="1446550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উদ্ভিদ থেকে আমরা কাঠ পাই,কাঠ দিয়ে চেয়ার,টেবিল,আলমারি ইত্যাদি তৈরি করা যায়।</a:t>
            </a:r>
            <a:endParaRPr lang="en-US" sz="4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228600"/>
            <a:ext cx="2895600" cy="769441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প্রাকৃতিক সম্পদ</a:t>
            </a:r>
            <a:endParaRPr lang="en-US" sz="44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953000" y="1752600"/>
            <a:ext cx="685800" cy="4572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19800" y="152400"/>
            <a:ext cx="2971800" cy="769441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কৃত্রিম সম্পদ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কাস্ত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914400"/>
            <a:ext cx="1600200" cy="1219200"/>
          </a:xfrm>
          <a:prstGeom prst="rect">
            <a:avLst/>
          </a:prstGeom>
        </p:spPr>
      </p:pic>
      <p:pic>
        <p:nvPicPr>
          <p:cNvPr id="3" name="Picture 2" descr="কোদা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43800" y="914400"/>
            <a:ext cx="1447800" cy="12192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362200" y="1295400"/>
            <a:ext cx="533400" cy="3048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লোহার আকরিক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914400"/>
            <a:ext cx="1752600" cy="1179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steel-labour-shorta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69920" y="914400"/>
            <a:ext cx="1706880" cy="121920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5105400" y="13716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1000" y="2133600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লোহার</a:t>
            </a:r>
            <a:r>
              <a:rPr lang="en-US" sz="4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আকরিক</a:t>
            </a:r>
            <a:endParaRPr lang="en-US" sz="40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23622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লোহা</a:t>
            </a:r>
            <a:endParaRPr lang="en-US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2200" y="2362200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কাস্তে,কোদাল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4114"/>
            <a:ext cx="2667000" cy="707886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প্রাকৃতিক সম্পদ</a:t>
            </a:r>
            <a:endParaRPr lang="en-US" sz="4000" dirty="0">
              <a:solidFill>
                <a:srgbClr val="92D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0" y="76200"/>
            <a:ext cx="2971800" cy="707886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কৃত্রিম সম্পদ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4267200"/>
            <a:ext cx="8458200" cy="1323439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লোহার আকরিক থেকে লোহা তৈরি করা হয়,লোহা থেকে কাস্তে,কোদাল ইত্যাদি তৈরি করা হয়।</a:t>
            </a:r>
            <a:endParaRPr lang="en-US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কাচ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2600" y="1270000"/>
            <a:ext cx="3200400" cy="1930400"/>
          </a:xfrm>
          <a:prstGeom prst="rect">
            <a:avLst/>
          </a:prstGeom>
        </p:spPr>
      </p:pic>
      <p:pic>
        <p:nvPicPr>
          <p:cNvPr id="3" name="Picture 2" descr="বাল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197406"/>
            <a:ext cx="3248025" cy="1926794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3886200" y="1600200"/>
            <a:ext cx="16002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6800" y="3345359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বালু কণা</a:t>
            </a:r>
            <a:endParaRPr lang="en-US" sz="44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3345359"/>
            <a:ext cx="129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কাচ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4648200"/>
            <a:ext cx="6248400" cy="769441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বালু কণা দিয়ে কাচ তৈরি করা হয়।</a:t>
            </a:r>
            <a:endParaRPr lang="en-US" sz="4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44959"/>
            <a:ext cx="2971800" cy="769441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প্রাকৃতিক সম্পদ</a:t>
            </a:r>
            <a:endParaRPr lang="en-US" sz="44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144959"/>
            <a:ext cx="2895600" cy="76944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কৃত্রিম সম্পদ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743200"/>
            <a:ext cx="1981200" cy="92333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দল-লাল</a:t>
            </a:r>
            <a:endParaRPr lang="en-US" sz="5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50592" y="2971800"/>
            <a:ext cx="978408" cy="484632"/>
          </a:xfrm>
          <a:prstGeom prst="rightArrow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81400" y="2858869"/>
            <a:ext cx="5257800" cy="646331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পাঁচটি প্রাকৃতিক সম্পদের নাম লিখ।</a:t>
            </a:r>
            <a:endParaRPr lang="en-US" sz="3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4038600"/>
            <a:ext cx="1905000" cy="92333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5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দল-নীল</a:t>
            </a:r>
            <a:endParaRPr lang="en-US" sz="54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514600" y="4267200"/>
            <a:ext cx="914400" cy="457200"/>
          </a:xfrm>
          <a:prstGeom prst="rightArrow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57600" y="4154269"/>
            <a:ext cx="4953000" cy="646331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পাঁচটি কৃত্রিম সম্পদের নাম লিখ।</a:t>
            </a:r>
            <a:endParaRPr lang="en-US" sz="36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533400"/>
            <a:ext cx="3429000" cy="1200329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bn-BD" sz="72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72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990600"/>
            <a:ext cx="8077200" cy="212365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66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পাঠ্য বইয়ের সাথে সংযোগ সাধন পৃষ্ঠা নং (৮৭-৮৮)</a:t>
            </a:r>
            <a:endParaRPr lang="en-US" sz="66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323671"/>
            <a:ext cx="2819400" cy="1200329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592759"/>
            <a:ext cx="586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১।প্রাকৃতিক সম্পদ কাকে বলে?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2971800"/>
            <a:ext cx="6553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৩।কৃত্রিম সম্পদ কাকে বলে?</a:t>
            </a:r>
          </a:p>
          <a:p>
            <a:r>
              <a:rPr lang="bn-BD" sz="4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৪।৫টি কৃত্রিম সম্পদের নাম লিখ।</a:t>
            </a:r>
            <a:endParaRPr lang="en-US" sz="44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2354759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২।৫টি প্রাকৃতিক সম্পদের নাম লিখ।</a:t>
            </a:r>
            <a:endParaRPr lang="en-US" sz="44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ter-gif-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1581150"/>
            <a:ext cx="5715000" cy="42862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0" y="0"/>
            <a:ext cx="358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838200" y="228600"/>
            <a:ext cx="5181600" cy="2514600"/>
          </a:xfrm>
          <a:prstGeom prst="wave">
            <a:avLst/>
          </a:prstGeom>
          <a:blipFill>
            <a:blip r:embed="rId2" cstate="print"/>
            <a:tile tx="0" ty="0" sx="100000" sy="100000" flip="none" algn="tl"/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3000" y="914400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 পরিচিতি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3048000"/>
            <a:ext cx="7162800" cy="280076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জাহিদুল আলম</a:t>
            </a:r>
          </a:p>
          <a:p>
            <a:r>
              <a:rPr lang="bn-BD" sz="4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সহকারি শিক্ষক</a:t>
            </a:r>
          </a:p>
          <a:p>
            <a:r>
              <a:rPr lang="bn-BD" sz="4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কনকাপৈত সরকারি প্রাথমিক বিদ্যালয়</a:t>
            </a:r>
          </a:p>
          <a:p>
            <a:r>
              <a:rPr lang="bn-BD" sz="4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চৌদ্দগ্রাম,কুমিল্লা।</a:t>
            </a:r>
            <a:endParaRPr lang="en-US" sz="44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9600" y="2667000"/>
            <a:ext cx="7772400" cy="335280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33600" y="685800"/>
            <a:ext cx="3962400" cy="1015663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6000" dirty="0" smtClean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4"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blipFill>
                <a:blip r:embed="rId4"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2971800"/>
            <a:ext cx="731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শ্রেণিঃপঞ্চম</a:t>
            </a:r>
          </a:p>
          <a:p>
            <a:r>
              <a:rPr lang="bn-BD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বিষয়ঃবিজ্ঞান</a:t>
            </a:r>
          </a:p>
          <a:p>
            <a:r>
              <a:rPr lang="bn-BD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পাঠের শিরোনামঃপ্রাকৃতিক সম্পদ</a:t>
            </a:r>
          </a:p>
          <a:p>
            <a:r>
              <a:rPr lang="bn-BD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পাঠ্যাংশঃপ্রাকৃতিক সম্পদ ও কৃত্রিম সম্পদ।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blipFill>
                <a:blip r:embed="rId5"/>
                <a:tile tx="0" ty="0" sx="100000" sy="100000" flip="none" algn="tl"/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381000"/>
            <a:ext cx="3733800" cy="144655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8800" dirty="0" smtClean="0">
                <a:ln w="18415" cmpd="sng">
                  <a:solidFill>
                    <a:srgbClr val="FF0000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 ফল</a:t>
            </a:r>
            <a:endParaRPr lang="en-US" sz="8800" dirty="0">
              <a:ln w="18415" cmpd="sng">
                <a:solidFill>
                  <a:srgbClr val="FF0000"/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286000"/>
            <a:ext cx="9144000" cy="193899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১।প্রাকৃতিক সম্পদ ও কৃত্রিম সম্পদ সনাক্ত করতে পারবে।</a:t>
            </a:r>
          </a:p>
          <a:p>
            <a:endParaRPr lang="bn-BD" sz="4000" dirty="0" smtClean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40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২। প্রাকৃতিক সম্পদ ও কৃত্রিম সম্পদ কি তা লিখতে পারবে।</a:t>
            </a:r>
            <a:endParaRPr lang="en-US" sz="40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043238"/>
          <a:ext cx="914400" cy="771525"/>
        </p:xfrm>
        <a:graphic>
          <a:graphicData uri="http://schemas.openxmlformats.org/presentationml/2006/ole">
            <p:oleObj spid="_x0000_s1026" name="Packager Shell Object" showAsIcon="1" r:id="rId3" imgW="914400" imgH="7714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43000" y="685800"/>
            <a:ext cx="7772400" cy="495300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28800" y="2286000"/>
            <a:ext cx="632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প্রাকৃতিক</a:t>
            </a:r>
            <a:r>
              <a:rPr lang="en-US" sz="96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9600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সম্পদ</a:t>
            </a:r>
            <a:endParaRPr lang="en-US" sz="96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762000"/>
            <a:ext cx="3429000" cy="2049618"/>
          </a:xfrm>
          <a:prstGeom prst="rect">
            <a:avLst/>
          </a:prstGeom>
        </p:spPr>
      </p:pic>
      <p:pic>
        <p:nvPicPr>
          <p:cNvPr id="3" name="Picture 2" descr="পানি ১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762000"/>
            <a:ext cx="3429000" cy="2057910"/>
          </a:xfrm>
          <a:prstGeom prst="rect">
            <a:avLst/>
          </a:prstGeom>
        </p:spPr>
      </p:pic>
      <p:pic>
        <p:nvPicPr>
          <p:cNvPr id="4" name="Picture 3" descr="বাতাস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429000"/>
            <a:ext cx="3448050" cy="2106137"/>
          </a:xfrm>
          <a:prstGeom prst="rect">
            <a:avLst/>
          </a:prstGeom>
        </p:spPr>
      </p:pic>
      <p:pic>
        <p:nvPicPr>
          <p:cNvPr id="5" name="Picture 4" descr="গাছ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3429000"/>
            <a:ext cx="3429000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-1524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n w="18415" cmpd="sng">
                  <a:solidFill>
                    <a:srgbClr val="FF0000"/>
                  </a:solidFill>
                  <a:prstDash val="solid"/>
                </a:ln>
                <a:blipFill>
                  <a:blip r:embed="rId6"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প্রাকৃতিক</a:t>
            </a:r>
            <a:r>
              <a:rPr lang="en-US" sz="5400" dirty="0" smtClean="0">
                <a:ln w="18415" cmpd="sng">
                  <a:solidFill>
                    <a:srgbClr val="FF0000"/>
                  </a:solidFill>
                  <a:prstDash val="solid"/>
                </a:ln>
                <a:blipFill>
                  <a:blip r:embed="rId6"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 w="18415" cmpd="sng">
                  <a:solidFill>
                    <a:srgbClr val="FF0000"/>
                  </a:solidFill>
                  <a:prstDash val="solid"/>
                </a:ln>
                <a:blipFill>
                  <a:blip r:embed="rId6"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সম্পদ</a:t>
            </a:r>
            <a:endParaRPr lang="en-US" sz="5400" dirty="0">
              <a:ln w="18415" cmpd="sng">
                <a:solidFill>
                  <a:srgbClr val="FF0000"/>
                </a:solidFill>
                <a:prstDash val="solid"/>
              </a:ln>
              <a:blipFill>
                <a:blip r:embed="rId6"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2819400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মাটি</a:t>
            </a:r>
            <a:endParaRPr lang="en-US" sz="44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9400" y="28194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পানি</a:t>
            </a:r>
            <a:endParaRPr lang="en-US" sz="44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800" y="5638800"/>
            <a:ext cx="121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বায়ু</a:t>
            </a:r>
            <a:endParaRPr lang="en-US" sz="4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2200" y="5715000"/>
            <a:ext cx="144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উদ্ভিদ</a:t>
            </a:r>
            <a:endParaRPr lang="en-US" sz="44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প্রাণি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04800"/>
            <a:ext cx="3829050" cy="2144268"/>
          </a:xfrm>
          <a:prstGeom prst="rect">
            <a:avLst/>
          </a:prstGeom>
        </p:spPr>
      </p:pic>
      <p:pic>
        <p:nvPicPr>
          <p:cNvPr id="3" name="Picture 2" descr="গ্যা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0646" y="152400"/>
            <a:ext cx="4493354" cy="2121494"/>
          </a:xfrm>
          <a:prstGeom prst="rect">
            <a:avLst/>
          </a:prstGeom>
        </p:spPr>
      </p:pic>
      <p:pic>
        <p:nvPicPr>
          <p:cNvPr id="5" name="Picture 4" descr="চুনাপাথর.jpg"/>
          <p:cNvPicPr>
            <a:picLocks noChangeAspect="1"/>
          </p:cNvPicPr>
          <p:nvPr/>
        </p:nvPicPr>
        <p:blipFill>
          <a:blip r:embed="rId4" cstate="print"/>
          <a:srcRect b="13197"/>
          <a:stretch>
            <a:fillRect/>
          </a:stretch>
        </p:blipFill>
        <p:spPr>
          <a:xfrm>
            <a:off x="228600" y="3505200"/>
            <a:ext cx="3886200" cy="2209800"/>
          </a:xfrm>
          <a:prstGeom prst="rect">
            <a:avLst/>
          </a:prstGeom>
        </p:spPr>
      </p:pic>
      <p:pic>
        <p:nvPicPr>
          <p:cNvPr id="7" name="Picture 6" descr="লোহার আকরিক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5400" y="3505200"/>
            <a:ext cx="3886200" cy="2133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2514600"/>
            <a:ext cx="144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প্রাণী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2362200"/>
            <a:ext cx="266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গ্যাস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5791200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চূনাপাথর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400" y="5715000"/>
            <a:ext cx="129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লৌহ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বাল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685799"/>
            <a:ext cx="3524524" cy="2090819"/>
          </a:xfrm>
          <a:prstGeom prst="rect">
            <a:avLst/>
          </a:prstGeom>
        </p:spPr>
      </p:pic>
      <p:pic>
        <p:nvPicPr>
          <p:cNvPr id="6" name="Picture 5" descr="কয়ল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685800"/>
            <a:ext cx="3505200" cy="2057400"/>
          </a:xfrm>
          <a:prstGeom prst="rect">
            <a:avLst/>
          </a:prstGeom>
        </p:spPr>
      </p:pic>
      <p:pic>
        <p:nvPicPr>
          <p:cNvPr id="7" name="Picture 6" descr="সূর্য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4600" y="3886200"/>
            <a:ext cx="3530600" cy="205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27432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কয়লা</a:t>
            </a:r>
            <a:endParaRPr lang="en-US" sz="44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2735759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বালুকণা</a:t>
            </a:r>
            <a:endParaRPr lang="en-US" sz="44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3800" y="5943600"/>
            <a:ext cx="121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সূর্য</a:t>
            </a:r>
            <a:endParaRPr lang="en-US" sz="4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431</TotalTime>
  <Words>181</Words>
  <Application>Microsoft Office PowerPoint</Application>
  <PresentationFormat>On-screen Show (4:3)</PresentationFormat>
  <Paragraphs>58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Oriel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PTI09</dc:creator>
  <cp:lastModifiedBy>PTI09</cp:lastModifiedBy>
  <cp:revision>92</cp:revision>
  <dcterms:created xsi:type="dcterms:W3CDTF">2006-08-16T00:00:00Z</dcterms:created>
  <dcterms:modified xsi:type="dcterms:W3CDTF">2014-06-05T18:10:19Z</dcterms:modified>
</cp:coreProperties>
</file>